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84" r:id="rId3"/>
    <p:sldId id="258" r:id="rId4"/>
    <p:sldId id="266" r:id="rId5"/>
    <p:sldId id="267" r:id="rId6"/>
    <p:sldId id="270" r:id="rId7"/>
    <p:sldId id="271" r:id="rId8"/>
    <p:sldId id="273" r:id="rId9"/>
    <p:sldId id="274" r:id="rId10"/>
    <p:sldId id="285" r:id="rId11"/>
    <p:sldId id="277" r:id="rId12"/>
    <p:sldId id="278" r:id="rId13"/>
    <p:sldId id="280" r:id="rId14"/>
    <p:sldId id="268" r:id="rId15"/>
    <p:sldId id="269" r:id="rId16"/>
    <p:sldId id="283" r:id="rId17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477"/>
    <a:srgbClr val="CCCC00"/>
    <a:srgbClr val="D9D9D9"/>
    <a:srgbClr val="004D86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1" autoAdjust="0"/>
    <p:restoredTop sz="94657" autoAdjust="0"/>
  </p:normalViewPr>
  <p:slideViewPr>
    <p:cSldViewPr showGuides="1">
      <p:cViewPr varScale="1">
        <p:scale>
          <a:sx n="101" d="100"/>
          <a:sy n="101" d="100"/>
        </p:scale>
        <p:origin x="150" y="2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2020-02-20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EC58CCE-3B4E-41D6-8C3A-7E268B165E3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75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E948CAA-5135-4034-BEF7-C6C0D150A05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2020-02-20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2020-02-20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2020-02-20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2020-02-20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2020-02-20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2020-02-20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878449" y="2433638"/>
            <a:ext cx="4433521" cy="1282700"/>
            <a:chOff x="4191356" y="2676466"/>
            <a:chExt cx="3753911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191356" y="2676466"/>
              <a:ext cx="3753911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TEAM4– MES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AI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활용 응용</a:t>
            </a:r>
            <a:r>
              <a:rPr kumimoji="0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양성과정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endParaRPr kumimoji="0" lang="en-US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015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 정의서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eaLnBrk="1" hangingPunct="1">
                <a:spcBef>
                  <a:spcPct val="0"/>
                </a:spcBef>
                <a:buNone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테이블에 대한 정보를 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excel</a:t>
              </a: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파일로 저장함</a:t>
              </a:r>
            </a:p>
          </p:txBody>
        </p:sp>
      </p:grp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685322E-56D8-435F-BF47-0CE536A18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t="22017" r="25235" b="42650"/>
          <a:stretch/>
        </p:blipFill>
        <p:spPr>
          <a:xfrm>
            <a:off x="776508" y="2895049"/>
            <a:ext cx="5514508" cy="197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82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메타데이터를 기반으로 </a:t>
              </a:r>
              <a:b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를 생성함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5" name="그림 4" descr="스크린샷, 테이블, 주방, 컴퓨터이(가) 표시된 사진&#10;&#10;자동 생성된 설명">
            <a:extLst>
              <a:ext uri="{FF2B5EF4-FFF2-40B4-BE49-F238E27FC236}">
                <a16:creationId xmlns:a16="http://schemas.microsoft.com/office/drawing/2014/main" id="{FBD6E5C9-FA68-4FB0-9AC0-17563C4CAC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5" y="2320925"/>
            <a:ext cx="5504771" cy="37227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CRM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통계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종합현황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2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Popup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양식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메뉴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검색바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표 등 색상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폰트 스타일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크기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굵기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아이콘 통일</a:t>
              </a:r>
            </a:p>
          </p:txBody>
        </p:sp>
      </p:grpSp>
      <p:pic>
        <p:nvPicPr>
          <p:cNvPr id="23559" name="그림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72"/>
          <a:stretch>
            <a:fillRect/>
          </a:stretch>
        </p:blipFill>
        <p:spPr bwMode="auto">
          <a:xfrm>
            <a:off x="836613" y="2373313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7652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케이스</a:t>
            </a:r>
          </a:p>
        </p:txBody>
      </p:sp>
      <p:grpSp>
        <p:nvGrpSpPr>
          <p:cNvPr id="27653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7654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테스트 케이스</a:t>
              </a:r>
            </a:p>
          </p:txBody>
        </p:sp>
        <p:sp>
          <p:nvSpPr>
            <p:cNvPr id="27660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팀원 간 케이스별로 테스트 수행 후 오류발생 조치</a:t>
              </a:r>
            </a:p>
          </p:txBody>
        </p:sp>
      </p:grpSp>
      <p:pic>
        <p:nvPicPr>
          <p:cNvPr id="27655" name="그림 1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349500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고객별 일정을 등록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관리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9705" name="그림 3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00977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그림 3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2009775"/>
            <a:ext cx="539908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등록된 영업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고객들의 통계정보를 한눈에 확인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8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프로젝트를 마치며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…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" name="Text Box 44"/>
          <p:cNvSpPr txBox="1">
            <a:spLocks noChangeArrowheads="1"/>
          </p:cNvSpPr>
          <p:nvPr/>
        </p:nvSpPr>
        <p:spPr bwMode="auto">
          <a:xfrm>
            <a:off x="819164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3" name="Text Box 44"/>
          <p:cNvSpPr txBox="1">
            <a:spLocks noChangeArrowheads="1"/>
          </p:cNvSpPr>
          <p:nvPr/>
        </p:nvSpPr>
        <p:spPr bwMode="auto">
          <a:xfrm>
            <a:off x="824752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6102205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8" name="Text Box 44"/>
          <p:cNvSpPr txBox="1">
            <a:spLocks noChangeArrowheads="1"/>
          </p:cNvSpPr>
          <p:nvPr/>
        </p:nvSpPr>
        <p:spPr bwMode="auto">
          <a:xfrm>
            <a:off x="6102205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auto">
          <a:xfrm>
            <a:off x="1163638" y="1811338"/>
            <a:ext cx="4751387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영업기회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영업일정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1150938" y="2276475"/>
            <a:ext cx="4554537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처음으로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팀프로젝트가아닌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대규모 그룹프로젝트를 해봐서 신기했고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하면서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개발공부에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 많은 도움이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  <p:cxnSp>
        <p:nvCxnSpPr>
          <p:cNvPr id="41" name="Straight Connector 8"/>
          <p:cNvCxnSpPr/>
          <p:nvPr/>
        </p:nvCxnSpPr>
        <p:spPr bwMode="auto">
          <a:xfrm>
            <a:off x="1216025" y="2276475"/>
            <a:ext cx="44180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 bwMode="auto">
          <a:xfrm>
            <a:off x="1047750" y="1947863"/>
            <a:ext cx="96838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45" name="Straight Connector 8"/>
          <p:cNvCxnSpPr/>
          <p:nvPr/>
        </p:nvCxnSpPr>
        <p:spPr bwMode="auto">
          <a:xfrm>
            <a:off x="6448425" y="2870200"/>
            <a:ext cx="44942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6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5153025"/>
            <a:ext cx="22320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6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163" y="3905250"/>
            <a:ext cx="1665287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67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</a:p>
          </p:txBody>
        </p:sp>
      </p:grpSp>
      <p:sp>
        <p:nvSpPr>
          <p:cNvPr id="63" name="Text Placeholder 2"/>
          <p:cNvSpPr txBox="1">
            <a:spLocks/>
          </p:cNvSpPr>
          <p:nvPr/>
        </p:nvSpPr>
        <p:spPr bwMode="auto">
          <a:xfrm>
            <a:off x="6397625" y="1811338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전체적인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CSS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수정</a:t>
            </a:r>
          </a:p>
        </p:txBody>
      </p:sp>
      <p:sp>
        <p:nvSpPr>
          <p:cNvPr id="71" name="Text Placeholder 2"/>
          <p:cNvSpPr txBox="1">
            <a:spLocks/>
          </p:cNvSpPr>
          <p:nvPr/>
        </p:nvSpPr>
        <p:spPr bwMode="auto">
          <a:xfrm>
            <a:off x="6384925" y="2276475"/>
            <a:ext cx="4554538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프로젝트를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팀원끼리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소통하면서 다양한 설계도 해보고 개발 실력도 많이 쌓았습니다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2" name="Straight Connector 8"/>
          <p:cNvCxnSpPr/>
          <p:nvPr/>
        </p:nvCxnSpPr>
        <p:spPr bwMode="auto">
          <a:xfrm>
            <a:off x="6450013" y="2276475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 bwMode="auto">
          <a:xfrm>
            <a:off x="6310313" y="1947863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7" name="Text Placeholder 2"/>
          <p:cNvSpPr txBox="1">
            <a:spLocks/>
          </p:cNvSpPr>
          <p:nvPr/>
        </p:nvSpPr>
        <p:spPr bwMode="auto">
          <a:xfrm>
            <a:off x="6397625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영업관리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제안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협상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계약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),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 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 bwMode="auto">
          <a:xfrm>
            <a:off x="6384925" y="4129088"/>
            <a:ext cx="455453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발표 전에 취업이 되어 조금 아쉬웠지만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전체적으로 기획부터 개발까지 진행하여 취업하는데 굉장히 많은 도움이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 bwMode="auto">
          <a:xfrm>
            <a:off x="6450013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 bwMode="auto">
          <a:xfrm>
            <a:off x="6310313" y="3786188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1" name="Text Placeholder 2"/>
          <p:cNvSpPr txBox="1">
            <a:spLocks/>
          </p:cNvSpPr>
          <p:nvPr/>
        </p:nvSpPr>
        <p:spPr bwMode="auto">
          <a:xfrm>
            <a:off x="1174750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–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등급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통계</a:t>
            </a:r>
          </a:p>
        </p:txBody>
      </p:sp>
      <p:sp>
        <p:nvSpPr>
          <p:cNvPr id="82" name="Text Placeholder 2"/>
          <p:cNvSpPr txBox="1">
            <a:spLocks/>
          </p:cNvSpPr>
          <p:nvPr/>
        </p:nvSpPr>
        <p:spPr bwMode="auto">
          <a:xfrm>
            <a:off x="1152525" y="4129088"/>
            <a:ext cx="470058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프로젝트에 참여하면서 원하는 것을 구상하고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설계하고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개발하여 눈으로 확인할 수 있는 결과물까지 만들어 낼 수 있는 경험을 얻을 수 있다는 것이 제게 중요한 경험으로 남았습니다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cxnSp>
        <p:nvCxnSpPr>
          <p:cNvPr id="83" name="Straight Connector 8"/>
          <p:cNvCxnSpPr/>
          <p:nvPr/>
        </p:nvCxnSpPr>
        <p:spPr bwMode="auto">
          <a:xfrm>
            <a:off x="1227138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 bwMode="auto">
          <a:xfrm>
            <a:off x="1060450" y="3786188"/>
            <a:ext cx="95250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06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07 - 15 </a:t>
            </a: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5" name="TextBox 73"/>
          <p:cNvSpPr txBox="1">
            <a:spLocks noChangeArrowheads="1"/>
          </p:cNvSpPr>
          <p:nvPr/>
        </p:nvSpPr>
        <p:spPr bwMode="auto">
          <a:xfrm>
            <a:off x="9374188" y="3611563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16 </a:t>
            </a:r>
          </a:p>
        </p:txBody>
      </p:sp>
      <p:cxnSp>
        <p:nvCxnSpPr>
          <p:cNvPr id="36" name="Straight Connector 6"/>
          <p:cNvCxnSpPr/>
          <p:nvPr/>
        </p:nvCxnSpPr>
        <p:spPr>
          <a:xfrm>
            <a:off x="6357938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48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8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프로젝트를 마치며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9" name="TextBox 58"/>
          <p:cNvSpPr txBox="1">
            <a:spLocks noChangeArrowheads="1"/>
          </p:cNvSpPr>
          <p:nvPr/>
        </p:nvSpPr>
        <p:spPr bwMode="auto">
          <a:xfrm>
            <a:off x="9375775" y="4451350"/>
            <a:ext cx="10080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17 </a:t>
            </a:r>
          </a:p>
        </p:txBody>
      </p:sp>
      <p:sp>
        <p:nvSpPr>
          <p:cNvPr id="5160" name="TextBox 4"/>
          <p:cNvSpPr txBox="1">
            <a:spLocks noChangeArrowheads="1"/>
          </p:cNvSpPr>
          <p:nvPr/>
        </p:nvSpPr>
        <p:spPr bwMode="auto"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FB8D542-511A-4CB6-9378-032D51E5C0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698" y="4759760"/>
            <a:ext cx="2318693" cy="1573126"/>
          </a:xfrm>
          <a:prstGeom prst="rect">
            <a:avLst/>
          </a:prstGeom>
        </p:spPr>
      </p:pic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CFFD6153-8D6A-434E-A066-DDA096F010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037" y="2904843"/>
            <a:ext cx="2595563" cy="1564405"/>
          </a:xfrm>
          <a:prstGeom prst="rect">
            <a:avLst/>
          </a:prstGeom>
        </p:spPr>
      </p:pic>
      <p:pic>
        <p:nvPicPr>
          <p:cNvPr id="44" name="그림 43" descr="스크린샷이(가) 표시된 사진&#10;&#10;자동 생성된 설명">
            <a:extLst>
              <a:ext uri="{FF2B5EF4-FFF2-40B4-BE49-F238E27FC236}">
                <a16:creationId xmlns:a16="http://schemas.microsoft.com/office/drawing/2014/main" id="{C99FD939-2E10-43F8-90B0-750DBB7F7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5" y="4759760"/>
            <a:ext cx="2595563" cy="156440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B46A455-182A-46A6-96A4-7355936350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2904843"/>
            <a:ext cx="2595563" cy="156440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</a:t>
            </a: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이란</a:t>
            </a: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?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1039813" y="3135271"/>
            <a:ext cx="4575175" cy="222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0" lang="en-US" altLang="ko-KR" sz="1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Manufacturing Execution System</a:t>
            </a:r>
            <a:r>
              <a:rPr kumimoji="0" lang="ko-KR" altLang="en-US" sz="1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약자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기업의 생산 현장에서 작업 일정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지시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품질 관리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실적 집계 등 제반 활동을 지원하기 위한 관리 시스템을 말한다</a:t>
            </a:r>
            <a:r>
              <a:rPr kumimoji="0" lang="en-US" altLang="ko-KR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64338" y="3101975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시스템관리</a:t>
              </a: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7863" y="3101975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작업지시관리</a:t>
              </a: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57988" y="4968875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5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품질관리</a:t>
              </a: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7863" y="49688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생산 현장에서 제품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작업 지시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품질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실적 등을 관리하는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기능을 제공합니다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59175" y="285432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신소연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213" y="328295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555651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POP,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서비스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김상영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8295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4" y="3425825"/>
            <a:ext cx="350661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작업지시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일지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금형관리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박상인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213" y="540702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563" y="5549900"/>
            <a:ext cx="2900362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시스템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기준정보관리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오휘석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407025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4" y="5549900"/>
            <a:ext cx="300255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실적관리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품질관리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915150" y="3003550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915150" y="5127625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638" y="-3538538"/>
            <a:ext cx="369888" cy="7967663"/>
            <a:chOff x="11783838" y="678528"/>
            <a:chExt cx="370104" cy="5198743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1026" name="Picture 2" descr="Profile photo for ìì¸">
            <a:extLst>
              <a:ext uri="{FF2B5EF4-FFF2-40B4-BE49-F238E27FC236}">
                <a16:creationId xmlns:a16="http://schemas.microsoft.com/office/drawing/2014/main" id="{E5C5CCCA-A708-4BDF-B50A-43108465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4602063"/>
            <a:ext cx="14191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for SangYoung">
            <a:extLst>
              <a:ext uri="{FF2B5EF4-FFF2-40B4-BE49-F238E27FC236}">
                <a16:creationId xmlns:a16="http://schemas.microsoft.com/office/drawing/2014/main" id="{66D3D0A0-8D7C-456A-A041-0B482FA2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2485231"/>
            <a:ext cx="1404043" cy="140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for SoYeon">
            <a:extLst>
              <a:ext uri="{FF2B5EF4-FFF2-40B4-BE49-F238E27FC236}">
                <a16:creationId xmlns:a16="http://schemas.microsoft.com/office/drawing/2014/main" id="{716B394E-8C70-4826-BD71-880DA96A4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28" y="2478088"/>
            <a:ext cx="1411186" cy="141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04177304-B4B0-43F1-BD8D-3CC1CB6484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8" b="22608"/>
          <a:stretch/>
        </p:blipFill>
        <p:spPr>
          <a:xfrm>
            <a:off x="1945526" y="4602062"/>
            <a:ext cx="1373788" cy="1419225"/>
          </a:xfrm>
          <a:prstGeom prst="rect">
            <a:avLst/>
          </a:prstGeom>
        </p:spPr>
      </p:pic>
      <p:pic>
        <p:nvPicPr>
          <p:cNvPr id="5" name="그림 4" descr="사람, 넥타이, 의류, 정장이(가) 표시된 사진&#10;&#10;자동 생성된 설명">
            <a:extLst>
              <a:ext uri="{FF2B5EF4-FFF2-40B4-BE49-F238E27FC236}">
                <a16:creationId xmlns:a16="http://schemas.microsoft.com/office/drawing/2014/main" id="{5481B538-ACAC-49F2-A4AA-66D0EDCC03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9" b="16493"/>
          <a:stretch/>
        </p:blipFill>
        <p:spPr>
          <a:xfrm>
            <a:off x="6627531" y="4602061"/>
            <a:ext cx="1373788" cy="14392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2019-12-19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~ 2020-02-24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137426"/>
              </p:ext>
            </p:extLst>
          </p:nvPr>
        </p:nvGraphicFramePr>
        <p:xfrm>
          <a:off x="622300" y="2122488"/>
          <a:ext cx="10974387" cy="433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8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2129224320"/>
                    </a:ext>
                  </a:extLst>
                </a:gridCol>
                <a:gridCol w="1220089">
                  <a:extLst>
                    <a:ext uri="{9D8B030D-6E8A-4147-A177-3AD203B41FA5}">
                      <a16:colId xmlns:a16="http://schemas.microsoft.com/office/drawing/2014/main" val="165320794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제안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분석/설계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디자인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7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8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1852935" y="2387600"/>
            <a:ext cx="121793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494806" y="3098800"/>
            <a:ext cx="1800200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316908" y="3841750"/>
            <a:ext cx="2202234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4871070" y="4530725"/>
            <a:ext cx="5544616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9767614" y="5268913"/>
            <a:ext cx="1830661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프로젝트 구성</a:t>
              </a: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3012377"/>
              <a:ext cx="4575152" cy="249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Visual Studio 2019, 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SQL Server Management Studio 18.4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</a:t>
              </a:r>
              <a:r>
                <a:rPr kumimoji="0" lang="en-US" altLang="ko-KR" sz="14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GitHubDesktop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MSSQL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</a:t>
              </a: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58928D-57CE-4798-A30B-2BBC6CD26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260" y="2792329"/>
            <a:ext cx="1996759" cy="155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3E32E3-6270-478F-B836-C77090224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01" y="2752642"/>
            <a:ext cx="1779173" cy="1779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93A793-7BBC-4557-A3D6-EB9560AE49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423" y="4517527"/>
            <a:ext cx="1271328" cy="136631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EA7DDA-9441-4984-9272-DF75AA934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11" y="4563704"/>
            <a:ext cx="1628361" cy="1320136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4756F6-C427-40AE-B141-093FB12D0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29" y="2598994"/>
            <a:ext cx="1956080" cy="1799712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73EDFFF-14AB-46AE-BF17-5D58DB2BBA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63"/>
          <a:stretch/>
        </p:blipFill>
        <p:spPr>
          <a:xfrm>
            <a:off x="6458158" y="4445420"/>
            <a:ext cx="1967132" cy="172043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3006818-3899-4D82-9932-A4C261DD03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5"/>
          <a:stretch/>
        </p:blipFill>
        <p:spPr>
          <a:xfrm>
            <a:off x="9027954" y="2537619"/>
            <a:ext cx="2135339" cy="176721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B3596BA-9ACC-4CD0-8F99-23C2F8403D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86" y="4440825"/>
            <a:ext cx="1921265" cy="176721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제안</a:t>
            </a:r>
          </a:p>
        </p:txBody>
      </p:sp>
      <p:grpSp>
        <p:nvGrpSpPr>
          <p:cNvPr id="12296" name="그룹 1"/>
          <p:cNvGrpSpPr>
            <a:grpSpLocks/>
          </p:cNvGrpSpPr>
          <p:nvPr/>
        </p:nvGrpSpPr>
        <p:grpSpPr bwMode="auto">
          <a:xfrm>
            <a:off x="622300" y="2174875"/>
            <a:ext cx="5045466" cy="3990975"/>
            <a:chOff x="694606" y="2174552"/>
            <a:chExt cx="4814887" cy="3990752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제안 내용</a:t>
              </a:r>
            </a:p>
          </p:txBody>
        </p:sp>
        <p:sp>
          <p:nvSpPr>
            <p:cNvPr id="12326" name="직사각형 10"/>
            <p:cNvSpPr>
              <a:spLocks noChangeArrowheads="1"/>
            </p:cNvSpPr>
            <p:nvPr/>
          </p:nvSpPr>
          <p:spPr bwMode="auto">
            <a:xfrm>
              <a:off x="934318" y="2968302"/>
              <a:ext cx="4575175" cy="2456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작업관리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현장운영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품질관리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금형관리</a:t>
              </a:r>
              <a:endParaRPr kumimoji="0"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1229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5" name="타원 34"/>
          <p:cNvSpPr/>
          <p:nvPr/>
        </p:nvSpPr>
        <p:spPr bwMode="auto">
          <a:xfrm>
            <a:off x="6808788" y="2925763"/>
            <a:ext cx="1193800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6" name="직사각형 35"/>
          <p:cNvSpPr/>
          <p:nvPr/>
        </p:nvSpPr>
        <p:spPr bwMode="auto">
          <a:xfrm>
            <a:off x="7046913" y="3143250"/>
            <a:ext cx="765175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point.1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37" name="Straight Connector 8"/>
          <p:cNvCxnSpPr/>
          <p:nvPr/>
        </p:nvCxnSpPr>
        <p:spPr bwMode="auto">
          <a:xfrm>
            <a:off x="7000875" y="3498850"/>
            <a:ext cx="823913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 bwMode="auto">
          <a:xfrm>
            <a:off x="6764338" y="3530600"/>
            <a:ext cx="1285875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작업관리</a:t>
            </a:r>
          </a:p>
        </p:txBody>
      </p:sp>
      <p:sp>
        <p:nvSpPr>
          <p:cNvPr id="40" name="타원 39"/>
          <p:cNvSpPr/>
          <p:nvPr/>
        </p:nvSpPr>
        <p:spPr bwMode="auto">
          <a:xfrm>
            <a:off x="9612313" y="29257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9850438" y="31432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point.2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2" name="Straight Connector 8"/>
          <p:cNvCxnSpPr/>
          <p:nvPr/>
        </p:nvCxnSpPr>
        <p:spPr bwMode="auto">
          <a:xfrm>
            <a:off x="9804400" y="34988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 bwMode="auto">
          <a:xfrm>
            <a:off x="9567863" y="3530600"/>
            <a:ext cx="1287462" cy="3738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POP-</a:t>
            </a: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현장운영</a:t>
            </a:r>
            <a:endParaRPr kumimoji="0"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6802438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6" name="직사각형 45"/>
          <p:cNvSpPr/>
          <p:nvPr/>
        </p:nvSpPr>
        <p:spPr bwMode="auto">
          <a:xfrm>
            <a:off x="7040563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point.3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7" name="Straight Connector 8"/>
          <p:cNvCxnSpPr/>
          <p:nvPr/>
        </p:nvCxnSpPr>
        <p:spPr bwMode="auto">
          <a:xfrm>
            <a:off x="6994525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 bwMode="auto">
          <a:xfrm>
            <a:off x="6757988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품질관리</a:t>
            </a:r>
          </a:p>
        </p:txBody>
      </p:sp>
      <p:sp>
        <p:nvSpPr>
          <p:cNvPr id="50" name="타원 49"/>
          <p:cNvSpPr/>
          <p:nvPr/>
        </p:nvSpPr>
        <p:spPr bwMode="auto">
          <a:xfrm>
            <a:off x="9612313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1" name="직사각형 50"/>
          <p:cNvSpPr/>
          <p:nvPr/>
        </p:nvSpPr>
        <p:spPr bwMode="auto">
          <a:xfrm>
            <a:off x="9850438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point.4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52" name="Straight Connector 8"/>
          <p:cNvCxnSpPr/>
          <p:nvPr/>
        </p:nvCxnSpPr>
        <p:spPr bwMode="auto">
          <a:xfrm>
            <a:off x="9804400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 bwMode="auto">
          <a:xfrm>
            <a:off x="9567863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금형관리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12314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화면기획서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331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3318" name="그룹 1"/>
          <p:cNvGrpSpPr>
            <a:grpSpLocks/>
          </p:cNvGrpSpPr>
          <p:nvPr/>
        </p:nvGrpSpPr>
        <p:grpSpPr bwMode="auto">
          <a:xfrm>
            <a:off x="782638" y="2320925"/>
            <a:ext cx="10785176" cy="4164013"/>
            <a:chOff x="782518" y="2321359"/>
            <a:chExt cx="10785651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47" y="6165379"/>
              <a:ext cx="2268638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화면기획서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54" name="직사각형 10"/>
            <p:cNvSpPr>
              <a:spLocks noChangeArrowheads="1"/>
            </p:cNvSpPr>
            <p:nvPr/>
          </p:nvSpPr>
          <p:spPr bwMode="auto">
            <a:xfrm>
              <a:off x="6529521" y="2478485"/>
              <a:ext cx="5038648" cy="132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just" eaLnBrk="1" latinLnBrk="1" hangingPunct="1">
                <a:buFontTx/>
                <a:buChar char="-"/>
                <a:defRPr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 </a:t>
              </a:r>
              <a:r>
                <a:rPr kumimoji="0"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20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Visual Studio 2019 </a:t>
              </a:r>
              <a:r>
                <a:rPr kumimoji="0" lang="en-US" altLang="ko-KR" sz="20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WinForm</a:t>
              </a:r>
              <a:endParaRPr kumimoji="0" lang="en-US" altLang="ko-KR" sz="20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latinLnBrk="1" hangingPunct="1">
                <a:buFontTx/>
                <a:buChar char="-"/>
                <a:defRPr/>
              </a:pPr>
              <a:endParaRPr kumimoji="0" lang="en-US" altLang="ko-KR" sz="20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latinLnBrk="1" hangingPunct="1">
                <a:buFontTx/>
                <a:buChar char="-"/>
                <a:defRPr/>
              </a:pP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비쥬얼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스튜디오의 </a:t>
              </a:r>
              <a:r>
                <a:rPr kumimoji="0" lang="en-US" altLang="ko-KR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winform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프로젝트 파일을 이용해 디자인함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3324" name="그림 65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22" y="2344683"/>
              <a:ext cx="5400000" cy="36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68A0C09-AA5F-4F80-8395-3A9CD5E0A2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" t="-308" r="25914" b="15827"/>
          <a:stretch/>
        </p:blipFill>
        <p:spPr>
          <a:xfrm>
            <a:off x="782639" y="2310160"/>
            <a:ext cx="5746750" cy="37591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536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5366" name="그룹 1"/>
          <p:cNvGrpSpPr>
            <a:grpSpLocks/>
          </p:cNvGrpSpPr>
          <p:nvPr/>
        </p:nvGrpSpPr>
        <p:grpSpPr bwMode="auto">
          <a:xfrm>
            <a:off x="782638" y="2320925"/>
            <a:ext cx="10641012" cy="4164013"/>
            <a:chOff x="782518" y="2321359"/>
            <a:chExt cx="10641280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19" y="6165379"/>
              <a:ext cx="2268595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메타데이터 정의서</a:t>
              </a:r>
            </a:p>
          </p:txBody>
        </p:sp>
        <p:sp>
          <p:nvSpPr>
            <p:cNvPr id="15372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4894066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화면기획서 기반으로 나온 페이지별 역할 정의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각화면에 필요한 버튼필드나 입력필드 등 기능 정의</a:t>
              </a: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C5B2405-E38D-441D-8B46-2EED938D00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4"/>
          <a:stretch/>
        </p:blipFill>
        <p:spPr>
          <a:xfrm>
            <a:off x="2638822" y="2335880"/>
            <a:ext cx="1583928" cy="35441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625</Words>
  <Application>Microsoft Office PowerPoint</Application>
  <PresentationFormat>사용자 지정</PresentationFormat>
  <Paragraphs>251</Paragraphs>
  <Slides>16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신소연</cp:lastModifiedBy>
  <cp:revision>71</cp:revision>
  <dcterms:created xsi:type="dcterms:W3CDTF">2019-08-26T09:16:45Z</dcterms:created>
  <dcterms:modified xsi:type="dcterms:W3CDTF">2020-02-20T09:44:04Z</dcterms:modified>
</cp:coreProperties>
</file>